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0693400" cy="15122525"/>
  <p:notesSz cx="6858000" cy="9144000"/>
  <p:defaultTextStyle>
    <a:defPPr>
      <a:defRPr lang="el-GR"/>
    </a:defPPr>
    <a:lvl1pPr marL="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34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6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403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537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67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805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93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072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474" y="-4548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32BAE-0AB3-4208-B9E2-311FBB6609EF}" type="datetimeFigureOut">
              <a:rPr lang="el-GR" smtClean="0"/>
              <a:t>2/11/2023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6DC60-86C9-4011-A9D9-4E2FAD7E5C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5073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" y="0"/>
            <a:ext cx="10693002" cy="15122525"/>
          </a:xfrm>
          <a:prstGeom prst="rect">
            <a:avLst/>
          </a:prstGeom>
        </p:spPr>
      </p:pic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2/11/2023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2/11/2023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2/11/2023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2/11/2023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2/11/2023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2/11/2023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  <a:pPr/>
              <a:t>2/11/2023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594172" y="3328461"/>
            <a:ext cx="912991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enterprise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PALIOYDAKIS PAYLOS AE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based in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CRETE region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has joined the Action “Strengthening SME Tourism for modernizing and improving the quality of their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services”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with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total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budget of  </a:t>
            </a:r>
            <a:r>
              <a:rPr lang="en-US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110 </a:t>
            </a:r>
            <a:r>
              <a:rPr lang="en-US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million €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The Action aims at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supporting very small, small and medium sized tourism enterprises, in order to enhance their competitiveness in the Greek and international tourism market. </a:t>
            </a:r>
          </a:p>
          <a:p>
            <a:pPr algn="just"/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investment’s total budget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158.794,98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out of which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70.230,91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 is public expenditure. The Action is co-financed by Greece and the European Union - European Regional Development Fund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l-GR" sz="18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656048" y="4840629"/>
            <a:ext cx="937117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approved </a:t>
            </a:r>
            <a:r>
              <a:rPr lang="en-US" sz="1200" b="1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subsidised</a:t>
            </a:r>
            <a:r>
              <a:rPr lang="en-US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Business Plan includes investments on the following categories: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Buildings, other facilities and surrounding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area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Machinery, equipment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,installations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 environmental protection equipment along with energy and water saving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equipment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Means of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transport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Certification of quality assurance systems and environmental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management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Promotion - Participation in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exhibitions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Market research and other development studies 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Software and digital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services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Preparation and monitoring the implementation of the Investment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Plan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Labor costs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personnel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current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/or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new employees)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667824" y="7921302"/>
            <a:ext cx="905625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l-GR" sz="12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lnSpc>
                <a:spcPct val="150000"/>
              </a:lnSpc>
            </a:pPr>
            <a:r>
              <a:rPr lang="en-US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Through the participation in the Action, the enterprise achieved: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Competitiveness improvement 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Increase of profitability  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Reinforcing an extrovert business profile 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Market expenditure by adopting new products and services 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Creating better quality products and services  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Increasing productivity and improvement of operational procedures 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Reinforcing entrepreneurship 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maintaining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job positions </a:t>
            </a:r>
          </a:p>
          <a:p>
            <a:pPr lvl="0">
              <a:lnSpc>
                <a:spcPct val="150000"/>
              </a:lnSpc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support of </a:t>
            </a:r>
            <a:r>
              <a:rPr lang="en-US" sz="12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EPAnEK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proved beneficial, not only for the enterprise but for the competitiveness of the national as well as the local economy. </a:t>
            </a:r>
          </a:p>
          <a:p>
            <a:pPr>
              <a:lnSpc>
                <a:spcPct val="150000"/>
              </a:lnSpc>
            </a:pPr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endParaRPr lang="el-GR" sz="18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l-GR" sz="18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261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Wingdings</vt:lpstr>
      <vt:lpstr>Θέμα του Office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User</cp:lastModifiedBy>
  <cp:revision>50</cp:revision>
  <dcterms:created xsi:type="dcterms:W3CDTF">2018-02-13T12:16:57Z</dcterms:created>
  <dcterms:modified xsi:type="dcterms:W3CDTF">2023-11-02T12:16:55Z</dcterms:modified>
</cp:coreProperties>
</file>